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C67D-C39A-40A4-8B40-50BF79E93ED0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5134-BD07-4793-9BC8-4DEBC900A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21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5134-BD07-4793-9BC8-4DEBC900AF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C511-0EE1-C37C-81D6-B57243A31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7BF2D4-BD60-D37F-A776-8E35D5ED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ED44CC-9F00-BA3B-6DE2-3ECCF51E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3C46A-3D4F-1A2F-D469-7F535E3A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ABAB4-90C5-863B-18EA-AF80A871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9779D-62E8-2CB0-0549-FF8BAE70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FF526F-2859-CDE1-7506-8DA0F6547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40E300-D5C4-8D64-743C-3B4168A2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ADAC6-4193-5DC7-DD84-33868D7C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CA3BF-B026-51E4-DBB1-9DD7C8D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5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736596-C4DF-3496-1AAF-897E7041C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43765F-CD7D-7CE4-9A6C-86FA4D215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1074C-F8A1-7475-465C-905D9C40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B3A5A-67C6-1153-7C23-F1C44798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765516-61E7-8FCE-A78F-B1CE47E9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92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B957-F577-CAC4-9726-14217349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255A2-E066-2D78-1497-9E517FAD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DD34C4-5242-E08D-C1E9-0BC837F7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F127E-4A35-CDA3-193E-2A0F8672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23E340-8B5F-E871-A83B-C1CFA9D6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61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0F663-94ED-745B-34D8-971BC76F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1995EA-5D26-E5C0-885E-78E7255D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78B5F-485D-0940-6B4C-4D925885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05EF7C-E371-F417-9247-C6A716F3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268B3-817C-14EC-59E1-15992DDE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51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EFF3F-947C-4B20-1731-F13EEF16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342A3-53F6-100F-8560-189DC4E3A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0DFE9-3648-8F78-E7C4-54686DBA0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62A3CB-C26C-6008-3F4F-2B79B7C3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DBBF60-224F-7F90-DA17-4CDB0E31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3BE8A8-1842-84BA-D776-86EE64A5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9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7FBEC-8D6D-D971-5CAD-E97222F9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1EF951-373C-D40C-1F61-937CBBA0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E34F2D-6D66-B61A-A31B-196E8139D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1B93C1-4C22-11E4-F284-7F18C6BF2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59DA24-4040-3564-A730-62034E18D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F4E395-50C7-F553-F3F9-F38D6C8A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358595-744C-EC5D-F92E-3AFA2FF7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69CE53-9262-5491-247C-FB9FA3BD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3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35EB5-926D-F8FA-45FC-72CA8BBA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0A41B1-E81B-2193-8CF9-465002B9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02CC42-CE58-B303-05A8-BE1B9891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5F39D1-651F-8993-47C0-A7BDDC10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1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28C781-F89C-DA87-667A-FCAF845F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C1EE4F-E61A-6C0C-AF3B-94E38ED6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EB3806-0F4D-8FEF-F7B4-3202718E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BDFF7-649D-7E93-0F73-8311425D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9A59C-0EB6-C155-7D06-2EB3E1FF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E94ADA-4BF1-E0BD-56C9-5FA3888C0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DD5F9F-153A-38E4-2D21-BECCBC2D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62E3D6-10FC-5B76-7CE4-936CF3D0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870F0B-48D0-6A2D-A62D-A38EA404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3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5D4F1-93C8-735A-2338-D551790F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A0CAEE-4C09-7073-5B80-20B099546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4E674A-3F89-968F-5DF2-B6D4903E9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26ED06-B993-891A-AF9E-72C770FF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C7550B-5063-CE66-0F8F-69AFF3AB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2BDD57-122E-4D78-00EA-19F7AFD3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16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F721D0-AD1F-F625-ED4B-927D6059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5D7E9D-69B6-5A09-61E5-FE5E68C6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BE8453-E743-8880-6FB1-4DE4F42A0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C90C4-253D-42CE-91B6-8578FBC9BADC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6843C-4BD3-4096-3EC2-DBE467064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74A9FA-E843-11DC-6717-99C32D89C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D2143-9E9A-4ACA-BC8C-632EA43A0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1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zima, sníh, strom, venku">
            <a:extLst>
              <a:ext uri="{FF2B5EF4-FFF2-40B4-BE49-F238E27FC236}">
                <a16:creationId xmlns:a16="http://schemas.microsoft.com/office/drawing/2014/main" id="{00985B5C-006A-A00F-4CE6-B4B21D9F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79552"/>
            <a:ext cx="9704832" cy="67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7E833-2086-8B30-78F8-04F523A7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oha, mrak, umění, obraz&#10;&#10;Popis byl vytvořen automaticky">
            <a:extLst>
              <a:ext uri="{FF2B5EF4-FFF2-40B4-BE49-F238E27FC236}">
                <a16:creationId xmlns:a16="http://schemas.microsoft.com/office/drawing/2014/main" id="{45432CD0-7BF2-FA3E-1EB5-F49E99E98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56847"/>
            <a:ext cx="8497824" cy="67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436A-3FE0-479C-AECE-89E2DF2FF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krofotografie, příroda, kapka, Vlhkost&#10;&#10;Popis byl vytvořen automaticky">
            <a:extLst>
              <a:ext uri="{FF2B5EF4-FFF2-40B4-BE49-F238E27FC236}">
                <a16:creationId xmlns:a16="http://schemas.microsoft.com/office/drawing/2014/main" id="{F3A06AD7-2782-8E20-C8B3-B90A5D77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0" y="82554"/>
            <a:ext cx="10025300" cy="66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5922-6879-09F6-484A-8AE055FA2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boty, osoba, ulice&#10;&#10;Popis byl vytvořen automaticky">
            <a:extLst>
              <a:ext uri="{FF2B5EF4-FFF2-40B4-BE49-F238E27FC236}">
                <a16:creationId xmlns:a16="http://schemas.microsoft.com/office/drawing/2014/main" id="{C63F4831-478E-BD3C-CC9E-A362759E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7" y="91035"/>
            <a:ext cx="9901726" cy="66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34DD-3888-1617-3276-F6C9DC8B4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černobílý, Černobílá fotografie, černobílá, pavučina">
            <a:extLst>
              <a:ext uri="{FF2B5EF4-FFF2-40B4-BE49-F238E27FC236}">
                <a16:creationId xmlns:a16="http://schemas.microsoft.com/office/drawing/2014/main" id="{D80026C1-A9D9-1C63-F99E-C1B311E0A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73736"/>
            <a:ext cx="847725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B732-E0E1-7546-1648-76F33E3D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obloha, strom, Opadavý&#10;&#10;Popis byl vytvořen automaticky">
            <a:extLst>
              <a:ext uri="{FF2B5EF4-FFF2-40B4-BE49-F238E27FC236}">
                <a16:creationId xmlns:a16="http://schemas.microsoft.com/office/drawing/2014/main" id="{90247912-5BE0-406C-41CE-2327C149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105156"/>
            <a:ext cx="8863584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2033-5C99-C51B-39DE-2C00B6C86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avec, zebra, voda, venku&#10;&#10;Popis byl vytvořen automaticky">
            <a:extLst>
              <a:ext uri="{FF2B5EF4-FFF2-40B4-BE49-F238E27FC236}">
                <a16:creationId xmlns:a16="http://schemas.microsoft.com/office/drawing/2014/main" id="{92A5FA96-5FC0-0193-69E6-9CB6FDEFD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" y="106680"/>
            <a:ext cx="9966961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83524-D1A6-A968-CBA5-97FDF9DA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73591D7-9B3D-0F29-A876-09B62B7E4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71" y="70187"/>
            <a:ext cx="8218457" cy="6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BC12-AC03-565E-13E1-55881D0D0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ajina, obloha, mrak, voda&#10;&#10;Popis byl vytvořen automaticky">
            <a:extLst>
              <a:ext uri="{FF2B5EF4-FFF2-40B4-BE49-F238E27FC236}">
                <a16:creationId xmlns:a16="http://schemas.microsoft.com/office/drawing/2014/main" id="{3B3EAF0B-77EE-A6E1-C17C-EC74EDD3B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0" y="131064"/>
            <a:ext cx="10580879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E453-C385-6FDB-CF5C-8ECEDAE51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černobílá, venku, rostlina, tráva&#10;&#10;Popis byl vytvořen automaticky">
            <a:extLst>
              <a:ext uri="{FF2B5EF4-FFF2-40B4-BE49-F238E27FC236}">
                <a16:creationId xmlns:a16="http://schemas.microsoft.com/office/drawing/2014/main" id="{D4CE4DFE-E8C0-EDAA-6525-336E3550B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96" y="115397"/>
            <a:ext cx="8720007" cy="66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7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</Words>
  <Application>Microsoft Office PowerPoint</Application>
  <PresentationFormat>Širokoúhlá obrazovka</PresentationFormat>
  <Paragraphs>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Prokopová</dc:creator>
  <cp:lastModifiedBy>Alice Prokopová</cp:lastModifiedBy>
  <cp:revision>1</cp:revision>
  <dcterms:created xsi:type="dcterms:W3CDTF">2025-02-04T16:05:33Z</dcterms:created>
  <dcterms:modified xsi:type="dcterms:W3CDTF">2025-02-04T17:54:32Z</dcterms:modified>
</cp:coreProperties>
</file>