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26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48" y="6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0FC67D-C39A-40A4-8B40-50BF79E93ED0}" type="datetimeFigureOut">
              <a:rPr lang="cs-CZ" smtClean="0"/>
              <a:t>04.02.2025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EA5134-BD07-4793-9BC8-4DEBC900AF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4215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EA5134-BD07-4793-9BC8-4DEBC900AF9F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471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D0C511-0EE1-C37C-81D6-B57243A31E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A7BF2D4-BD60-D37F-A776-8E35D5ED47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AED44CC-9F00-BA3B-6DE2-3ECCF51E5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90C4-253D-42CE-91B6-8578FBC9BADC}" type="datetimeFigureOut">
              <a:rPr lang="cs-CZ" smtClean="0"/>
              <a:t>04.02.2025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033C46A-3D4F-1A2F-D469-7F535E3A3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41ABAB4-90C5-863B-18EA-AF80A8717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D2143-9E9A-4ACA-BC8C-632EA43A0D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7845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F9779D-62E8-2CB0-0549-FF8BAE705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EFF526F-2859-CDE1-7506-8DA0F6547E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B40E300-D5C4-8D64-743C-3B4168A22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90C4-253D-42CE-91B6-8578FBC9BADC}" type="datetimeFigureOut">
              <a:rPr lang="cs-CZ" smtClean="0"/>
              <a:t>04.02.2025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38ADAC6-4193-5DC7-DD84-33868D7CC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A1CA3BF-B026-51E4-DBB1-9DD7C8D5E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D2143-9E9A-4ACA-BC8C-632EA43A0D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5564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11736596-C4DF-3496-1AAF-897E7041C5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C43765F-CD7D-7CE4-9A6C-86FA4D215E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8E1074C-F8A1-7475-465C-905D9C402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90C4-253D-42CE-91B6-8578FBC9BADC}" type="datetimeFigureOut">
              <a:rPr lang="cs-CZ" smtClean="0"/>
              <a:t>04.02.2025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08B3A5A-67C6-1153-7C23-F1C447984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0765516-61E7-8FCE-A78F-B1CE47E96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D2143-9E9A-4ACA-BC8C-632EA43A0D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5921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07B957-F577-CAC4-9726-142173491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5A255A2-E066-2D78-1497-9E517FADB8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0DD34C4-5242-E08D-C1E9-0BC837F77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90C4-253D-42CE-91B6-8578FBC9BADC}" type="datetimeFigureOut">
              <a:rPr lang="cs-CZ" smtClean="0"/>
              <a:t>04.02.2025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CAF127E-4A35-CDA3-193E-2A0F8672F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723E340-8B5F-E871-A83B-C1CFA9D6A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D2143-9E9A-4ACA-BC8C-632EA43A0D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0616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20F663-94ED-745B-34D8-971BC76FD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F1995EA-5D26-E5C0-885E-78E7255D32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5D78B5F-485D-0940-6B4C-4D9258856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90C4-253D-42CE-91B6-8578FBC9BADC}" type="datetimeFigureOut">
              <a:rPr lang="cs-CZ" smtClean="0"/>
              <a:t>04.02.2025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B05EF7C-E371-F417-9247-C6A716F33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98268B3-817C-14EC-59E1-15992DDEC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D2143-9E9A-4ACA-BC8C-632EA43A0D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4512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BEFF3F-947C-4B20-1731-F13EEF161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93342A3-53F6-100F-8560-189DC4E3A9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300DFE9-3648-8F78-E7C4-54686DBA08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B62A3CB-C26C-6008-3F4F-2B79B7C3F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90C4-253D-42CE-91B6-8578FBC9BADC}" type="datetimeFigureOut">
              <a:rPr lang="cs-CZ" smtClean="0"/>
              <a:t>04.02.2025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ADBBF60-224F-7F90-DA17-4CDB0E310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33BE8A8-1842-84BA-D776-86EE64A5D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D2143-9E9A-4ACA-BC8C-632EA43A0D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4942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07FBEC-8D6D-D971-5CAD-E97222F99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91EF951-373C-D40C-1F61-937CBBA0F6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AE34F2D-6D66-B61A-A31B-196E8139D0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711B93C1-4C22-11E4-F284-7F18C6BF2C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159DA24-4040-3564-A730-62034E18DC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24F4E395-50C7-F553-F3F9-F38D6C8A1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90C4-253D-42CE-91B6-8578FBC9BADC}" type="datetimeFigureOut">
              <a:rPr lang="cs-CZ" smtClean="0"/>
              <a:t>04.02.2025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9358595-744C-EC5D-F92E-3AFA2FF79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B769CE53-9262-5491-247C-FB9FA3BD6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D2143-9E9A-4ACA-BC8C-632EA43A0D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439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335EB5-926D-F8FA-45FC-72CA8BBAA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570A41B1-E81B-2193-8CF9-465002B93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90C4-253D-42CE-91B6-8578FBC9BADC}" type="datetimeFigureOut">
              <a:rPr lang="cs-CZ" smtClean="0"/>
              <a:t>04.02.2025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202CC42-CE58-B303-05A8-BE1B98918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D5F39D1-651F-8993-47C0-A7BDDC10C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D2143-9E9A-4ACA-BC8C-632EA43A0D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8116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A28C781-F89C-DA87-667A-FCAF845FD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90C4-253D-42CE-91B6-8578FBC9BADC}" type="datetimeFigureOut">
              <a:rPr lang="cs-CZ" smtClean="0"/>
              <a:t>04.02.2025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58C1EE4F-E61A-6C0C-AF3B-94E38ED69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1EB3806-0F4D-8FEF-F7B4-3202718E5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D2143-9E9A-4ACA-BC8C-632EA43A0D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8943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EBDFF7-649D-7E93-0F73-8311425D1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3E9A59C-0EB6-C155-7D06-2EB3E1FFC8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BE94ADA-4BF1-E0BD-56C9-5FA3888C0B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7DD5F9F-153A-38E4-2D21-BECCBC2DC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90C4-253D-42CE-91B6-8578FBC9BADC}" type="datetimeFigureOut">
              <a:rPr lang="cs-CZ" smtClean="0"/>
              <a:t>04.02.2025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F62E3D6-10FC-5B76-7CE4-936CF3D05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8870F0B-48D0-6A2D-A62D-A38EA4042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D2143-9E9A-4ACA-BC8C-632EA43A0D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6236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85D4F1-93C8-735A-2338-D551790F2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42A0CAEE-4C09-7073-5B80-20B0995461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14E674A-3F89-968F-5DF2-B6D4903E93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026ED06-B993-891A-AF9E-72C770FFB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90C4-253D-42CE-91B6-8578FBC9BADC}" type="datetimeFigureOut">
              <a:rPr lang="cs-CZ" smtClean="0"/>
              <a:t>04.02.2025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BC7550B-5063-CE66-0F8F-69AFF3AB6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F2BDD57-122E-4D78-00EA-19F7AFD3C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D2143-9E9A-4ACA-BC8C-632EA43A0D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8165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78F721D0-AD1F-F625-ED4B-927D6059D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85D7E9D-69B6-5A09-61E5-FE5E68C67C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CBE8453-E743-8880-6FB1-4DE4F42A0A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9C90C4-253D-42CE-91B6-8578FBC9BADC}" type="datetimeFigureOut">
              <a:rPr lang="cs-CZ" smtClean="0"/>
              <a:t>04.02.2025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FB6843C-4BD3-4096-3EC2-DBE4670642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274A9FA-E843-11DC-6717-99C32D89CC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5D2143-9E9A-4ACA-BC8C-632EA43A0D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8175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Obsah obrázku zima, sníh, strom, venku">
            <a:extLst>
              <a:ext uri="{FF2B5EF4-FFF2-40B4-BE49-F238E27FC236}">
                <a16:creationId xmlns:a16="http://schemas.microsoft.com/office/drawing/2014/main" id="{00985B5C-006A-A00F-4CE6-B4B21D9F0B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968" y="79552"/>
            <a:ext cx="9704832" cy="673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7189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97E833-2086-8B30-78F8-04F523A73D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obloha, mrak, umění, obraz&#10;&#10;Popis byl vytvořen automaticky">
            <a:extLst>
              <a:ext uri="{FF2B5EF4-FFF2-40B4-BE49-F238E27FC236}">
                <a16:creationId xmlns:a16="http://schemas.microsoft.com/office/drawing/2014/main" id="{45432CD0-7BF2-FA3E-1EB5-F49E99E985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088" y="56847"/>
            <a:ext cx="8497824" cy="6744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956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B4436A-3FE0-479C-AECE-89E2DF2FF6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Makrofotografie, příroda, kapka, Vlhkost&#10;&#10;Popis byl vytvořen automaticky">
            <a:extLst>
              <a:ext uri="{FF2B5EF4-FFF2-40B4-BE49-F238E27FC236}">
                <a16:creationId xmlns:a16="http://schemas.microsoft.com/office/drawing/2014/main" id="{F3A06AD7-2782-8E20-C8B3-B90A5D7724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50" y="82554"/>
            <a:ext cx="10025300" cy="6692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20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F25922-6879-09F6-484A-8AE055FA2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oblečení, boty, osoba, ulice&#10;&#10;Popis byl vytvořen automaticky">
            <a:extLst>
              <a:ext uri="{FF2B5EF4-FFF2-40B4-BE49-F238E27FC236}">
                <a16:creationId xmlns:a16="http://schemas.microsoft.com/office/drawing/2014/main" id="{C63F4831-478E-BD3C-CC9E-A362759EFD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137" y="91035"/>
            <a:ext cx="9901726" cy="6675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972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D34DD-3888-1617-3276-F6C9DC8B4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černobílý, Černobílá fotografie, černobílá, pavučina">
            <a:extLst>
              <a:ext uri="{FF2B5EF4-FFF2-40B4-BE49-F238E27FC236}">
                <a16:creationId xmlns:a16="http://schemas.microsoft.com/office/drawing/2014/main" id="{D80026C1-A9D9-1C63-F99E-C1B311E0AE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375" y="173736"/>
            <a:ext cx="8477250" cy="6510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129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5EB732-E0E1-7546-1648-76F33E3D74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venku, obloha, strom, Opadavý&#10;&#10;Popis byl vytvořen automaticky">
            <a:extLst>
              <a:ext uri="{FF2B5EF4-FFF2-40B4-BE49-F238E27FC236}">
                <a16:creationId xmlns:a16="http://schemas.microsoft.com/office/drawing/2014/main" id="{90247912-5BE0-406C-41CE-2327C149A2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4208" y="105156"/>
            <a:ext cx="8863584" cy="664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87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182033-5C99-C51B-39DE-2C00B6C86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savec, zebra, voda, venku&#10;&#10;Popis byl vytvořen automaticky">
            <a:extLst>
              <a:ext uri="{FF2B5EF4-FFF2-40B4-BE49-F238E27FC236}">
                <a16:creationId xmlns:a16="http://schemas.microsoft.com/office/drawing/2014/main" id="{92A5FA96-5FC0-0193-69E6-9CB6FDEFD8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519" y="106680"/>
            <a:ext cx="9966961" cy="664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890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683524-D1A6-A968-CBA5-97FDF9DABE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173591D7-9B3D-0F29-A876-09B62B7E48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771" y="70187"/>
            <a:ext cx="8218457" cy="671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413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6BC12-AC03-565E-13E1-55881D0D0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krajina, obloha, mrak, voda&#10;&#10;Popis byl vytvořen automaticky">
            <a:extLst>
              <a:ext uri="{FF2B5EF4-FFF2-40B4-BE49-F238E27FC236}">
                <a16:creationId xmlns:a16="http://schemas.microsoft.com/office/drawing/2014/main" id="{3B3EAF0B-77EE-A6E1-C17C-EC74EDD3BB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60" y="131064"/>
            <a:ext cx="10580879" cy="6595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8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AAE453-C385-6FDB-CF5C-8ECEDAE51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černobílá, venku, rostlina, tráva&#10;&#10;Popis byl vytvořen automaticky">
            <a:extLst>
              <a:ext uri="{FF2B5EF4-FFF2-40B4-BE49-F238E27FC236}">
                <a16:creationId xmlns:a16="http://schemas.microsoft.com/office/drawing/2014/main" id="{D4CE4DFE-E8C0-EDAA-6525-336E3550B7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996" y="115397"/>
            <a:ext cx="8720007" cy="662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80705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1</Words>
  <Application>Microsoft Office PowerPoint</Application>
  <PresentationFormat>Širokoúhlá obrazovka</PresentationFormat>
  <Paragraphs>1</Paragraphs>
  <Slides>10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Alice Prokopová</dc:creator>
  <cp:lastModifiedBy>Alice Prokopová</cp:lastModifiedBy>
  <cp:revision>1</cp:revision>
  <dcterms:created xsi:type="dcterms:W3CDTF">2025-02-04T16:05:33Z</dcterms:created>
  <dcterms:modified xsi:type="dcterms:W3CDTF">2025-02-04T17:54:32Z</dcterms:modified>
</cp:coreProperties>
</file>